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34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64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19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44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6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718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93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95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23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6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DDDE1-2A6A-4215-B135-75B2FB43FE31}" type="datetimeFigureOut">
              <a:rPr lang="ru-RU" smtClean="0"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FCEBC-AF9B-4BB5-A690-8BE202233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92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ara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604867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Робота практичного психолога під час карантину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6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Самоосвіта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Lara\Desktop\Screenshot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315200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Індивідуальні занятті з дітьми  з ООП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Lara\Desktop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87" y="1124744"/>
            <a:ext cx="8557592" cy="452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35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бесід</a:t>
            </a:r>
            <a:r>
              <a:rPr lang="ru-RU" dirty="0" smtClean="0"/>
              <a:t> з </a:t>
            </a:r>
            <a:r>
              <a:rPr lang="ru-RU" dirty="0" err="1" smtClean="0"/>
              <a:t>дітьми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6" y="1600200"/>
            <a:ext cx="805734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91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Діагностування  батьків онлайн</a:t>
            </a:r>
            <a:endParaRPr lang="ru-RU" dirty="0"/>
          </a:p>
        </p:txBody>
      </p:sp>
      <p:pic>
        <p:nvPicPr>
          <p:cNvPr id="4098" name="Picture 2" descr="C:\Users\Lara\Desktop\Screenshot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1477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23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Консультування батьків та педагогів у телефонному режимі або онлайн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0045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48880"/>
            <a:ext cx="4526868" cy="301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21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Робота практичного психолога під час карантину</vt:lpstr>
      <vt:lpstr>Самоосвіта </vt:lpstr>
      <vt:lpstr>Індивідуальні занятті з дітьми  з ООП </vt:lpstr>
      <vt:lpstr>Проведення бесід з дітьми</vt:lpstr>
      <vt:lpstr>Діагностування  батьків онлайн</vt:lpstr>
      <vt:lpstr>Консультування батьків та педагогів у телефонному режимі або онлайн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Робота практичного психолога під час карантину</dc:title>
  <dc:creator>Lara</dc:creator>
  <cp:lastModifiedBy>Lara</cp:lastModifiedBy>
  <cp:revision>3</cp:revision>
  <dcterms:created xsi:type="dcterms:W3CDTF">2021-09-04T12:15:57Z</dcterms:created>
  <dcterms:modified xsi:type="dcterms:W3CDTF">2021-09-04T16:25:19Z</dcterms:modified>
</cp:coreProperties>
</file>